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75" r:id="rId4"/>
    <p:sldId id="258" r:id="rId5"/>
    <p:sldId id="270" r:id="rId6"/>
    <p:sldId id="276" r:id="rId7"/>
    <p:sldId id="259" r:id="rId8"/>
    <p:sldId id="273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A462A-9F2F-48C4-BD33-A8B2DA1B6FDA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66EE-B40E-4309-B97A-AD0AA4803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54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A450-BA7D-44C5-A5C9-E0D9FE85B4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AA14-39F7-4DF1-9C23-46917AFF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2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A450-BA7D-44C5-A5C9-E0D9FE85B4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AA14-39F7-4DF1-9C23-46917AFF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A450-BA7D-44C5-A5C9-E0D9FE85B4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AA14-39F7-4DF1-9C23-46917AFF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3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A450-BA7D-44C5-A5C9-E0D9FE85B4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AA14-39F7-4DF1-9C23-46917AFF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4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A450-BA7D-44C5-A5C9-E0D9FE85B4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AA14-39F7-4DF1-9C23-46917AFF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53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A450-BA7D-44C5-A5C9-E0D9FE85B4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AA14-39F7-4DF1-9C23-46917AFF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7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A450-BA7D-44C5-A5C9-E0D9FE85B4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AA14-39F7-4DF1-9C23-46917AFF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31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A450-BA7D-44C5-A5C9-E0D9FE85B4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AA14-39F7-4DF1-9C23-46917AFF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A450-BA7D-44C5-A5C9-E0D9FE85B4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AA14-39F7-4DF1-9C23-46917AFF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0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A450-BA7D-44C5-A5C9-E0D9FE85B4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AA14-39F7-4DF1-9C23-46917AFF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9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FA450-BA7D-44C5-A5C9-E0D9FE85B4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EAA14-39F7-4DF1-9C23-46917AFF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52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FA450-BA7D-44C5-A5C9-E0D9FE85B4A7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EAA14-39F7-4DF1-9C23-46917AFF5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8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534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Unit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11–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Chemical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Reactions Review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Image result for chemical rea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09800"/>
            <a:ext cx="4267200" cy="341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9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reactions</a:t>
            </a:r>
            <a:endParaRPr lang="en-US" dirty="0"/>
          </a:p>
        </p:txBody>
      </p:sp>
      <p:pic>
        <p:nvPicPr>
          <p:cNvPr id="2" name="Picture 2" descr="Image result for chemical rea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264" y="5008122"/>
            <a:ext cx="574747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7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</a:t>
            </a:r>
            <a:endParaRPr lang="en-US" dirty="0"/>
          </a:p>
        </p:txBody>
      </p:sp>
      <p:pic>
        <p:nvPicPr>
          <p:cNvPr id="4" name="Picture 2" descr="Image result for balancing rea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50523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383" y="1371600"/>
            <a:ext cx="7324623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67660"/>
            <a:ext cx="7239000" cy="542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Related ima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81" y="1215231"/>
            <a:ext cx="7724496" cy="579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Mass</a:t>
            </a:r>
            <a:endParaRPr lang="en-US" dirty="0"/>
          </a:p>
        </p:txBody>
      </p:sp>
      <p:pic>
        <p:nvPicPr>
          <p:cNvPr id="3" name="Picture 2" descr="Image result for law of conservation of m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7620000" cy="4802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56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exothermic vs endother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114" y="1752600"/>
            <a:ext cx="9439825" cy="407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7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utoShape 2" descr="Image result for exothermic vs endotherm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exothermic vs endothermi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Image result for exothermic vs endothermic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2" name="Picture 8" descr="Image result for exothermic vs endother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676400"/>
            <a:ext cx="7735237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30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Masses</a:t>
            </a:r>
            <a:endParaRPr lang="en-US" dirty="0"/>
          </a:p>
        </p:txBody>
      </p:sp>
      <p:pic>
        <p:nvPicPr>
          <p:cNvPr id="7170" name="Picture 2" descr="Image result for molar ma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60251"/>
            <a:ext cx="6934200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8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pic>
        <p:nvPicPr>
          <p:cNvPr id="8194" name="Picture 2" descr="Image result for the mole chemist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7010400" cy="3943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20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study…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Review note packets in your folder</a:t>
            </a:r>
          </a:p>
          <a:p>
            <a:r>
              <a:rPr lang="en-US" b="1" dirty="0" smtClean="0"/>
              <a:t>Finish review packet (worth +5 points</a:t>
            </a:r>
            <a:r>
              <a:rPr lang="en-US" b="1" dirty="0" smtClean="0"/>
              <a:t>!)</a:t>
            </a:r>
          </a:p>
          <a:p>
            <a:r>
              <a:rPr lang="en-US" b="1" dirty="0" smtClean="0"/>
              <a:t>Look over TAG Sheets and old quiz</a:t>
            </a:r>
            <a:endParaRPr lang="en-US" b="1" dirty="0" smtClean="0"/>
          </a:p>
          <a:p>
            <a:r>
              <a:rPr lang="en-US" b="1" dirty="0" smtClean="0"/>
              <a:t>Come to conferences to ask questions!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45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50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Unit 11– Chemical Reactions Review</vt:lpstr>
      <vt:lpstr>Types of reactions</vt:lpstr>
      <vt:lpstr>Balancing</vt:lpstr>
      <vt:lpstr>Conservation of Mass</vt:lpstr>
      <vt:lpstr>PowerPoint Presentation</vt:lpstr>
      <vt:lpstr>PowerPoint Presentation</vt:lpstr>
      <vt:lpstr>Molar Masses</vt:lpstr>
      <vt:lpstr>The mole</vt:lpstr>
      <vt:lpstr>How to study…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– Motion Review</dc:title>
  <dc:creator>Perry, Juliet</dc:creator>
  <cp:lastModifiedBy>Perry, Juliet</cp:lastModifiedBy>
  <cp:revision>11</cp:revision>
  <cp:lastPrinted>2018-03-01T12:03:25Z</cp:lastPrinted>
  <dcterms:created xsi:type="dcterms:W3CDTF">2017-09-30T18:23:52Z</dcterms:created>
  <dcterms:modified xsi:type="dcterms:W3CDTF">2018-04-24T11:18:39Z</dcterms:modified>
</cp:coreProperties>
</file>