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4" r:id="rId7"/>
    <p:sldId id="268" r:id="rId8"/>
    <p:sldId id="269" r:id="rId9"/>
    <p:sldId id="260" r:id="rId10"/>
    <p:sldId id="262" r:id="rId11"/>
    <p:sldId id="263" r:id="rId12"/>
    <p:sldId id="266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A462A-9F2F-48C4-BD33-A8B2DA1B6FDA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C66EE-B40E-4309-B97A-AD0AA480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4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7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450-BA7D-44C5-A5C9-E0D9FE85B4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Motion Review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Image result for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7179734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Weight vs m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57191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1620" y="-158421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= mg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354" y="4572000"/>
            <a:ext cx="3567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9.8 m/s</a:t>
            </a:r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5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momen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533400"/>
            <a:ext cx="893603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6994" y="5386071"/>
            <a:ext cx="209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 = mv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681358"/>
            <a:ext cx="9220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Law of Conservation of Momentum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5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Units?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Mass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kg</a:t>
            </a:r>
            <a:endParaRPr lang="en-US" dirty="0" smtClean="0"/>
          </a:p>
          <a:p>
            <a:r>
              <a:rPr lang="en-US" b="1" dirty="0"/>
              <a:t>Velocity</a:t>
            </a:r>
            <a:r>
              <a:rPr lang="en-US" dirty="0"/>
              <a:t> – m/s + direction</a:t>
            </a:r>
          </a:p>
          <a:p>
            <a:r>
              <a:rPr lang="en-US" b="1" dirty="0" smtClean="0"/>
              <a:t>Momentum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kg m/s + direction</a:t>
            </a:r>
            <a:endParaRPr lang="en-US" dirty="0" smtClean="0"/>
          </a:p>
          <a:p>
            <a:r>
              <a:rPr lang="en-US" b="1" dirty="0" smtClean="0"/>
              <a:t>Force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N + direction</a:t>
            </a:r>
            <a:endParaRPr lang="en-US" dirty="0" smtClean="0"/>
          </a:p>
          <a:p>
            <a:r>
              <a:rPr lang="en-US" b="1" dirty="0" smtClean="0"/>
              <a:t>Time</a:t>
            </a:r>
            <a:r>
              <a:rPr lang="en-US" dirty="0" smtClean="0"/>
              <a:t> – s</a:t>
            </a:r>
          </a:p>
          <a:p>
            <a:r>
              <a:rPr lang="en-US" b="1" dirty="0" smtClean="0"/>
              <a:t>Acceleration</a:t>
            </a:r>
            <a:r>
              <a:rPr lang="en-US" dirty="0" smtClean="0"/>
              <a:t> </a:t>
            </a:r>
            <a:r>
              <a:rPr lang="en-US" dirty="0" smtClean="0"/>
              <a:t>– m/s</a:t>
            </a:r>
            <a:r>
              <a:rPr lang="en-US" baseline="30000" dirty="0" smtClean="0"/>
              <a:t>2</a:t>
            </a:r>
            <a:r>
              <a:rPr lang="en-US" dirty="0" smtClean="0"/>
              <a:t> +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Calculating Forces as Vector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Image result for net 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19451"/>
            <a:ext cx="4762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age result for free body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609600"/>
            <a:ext cx="3037887" cy="282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free body dia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40822"/>
            <a:ext cx="3146803" cy="20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4343400"/>
            <a:ext cx="263495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74333"/>
            <a:ext cx="1927603" cy="19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5" y="3240016"/>
            <a:ext cx="3143250" cy="10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mage result for object slowing d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4524"/>
            <a:ext cx="22764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38134"/>
            <a:ext cx="2300287" cy="181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362268"/>
            <a:ext cx="1362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ypes of fr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35770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rojectile 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6" y="570271"/>
            <a:ext cx="877766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8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581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</a:t>
            </a:r>
          </a:p>
          <a:p>
            <a:pPr marL="0" indent="0">
              <a:buNone/>
            </a:pPr>
            <a:r>
              <a:rPr lang="en-US" dirty="0" smtClean="0"/>
              <a:t>Second Law</a:t>
            </a:r>
            <a:endParaRPr lang="en-US" dirty="0"/>
          </a:p>
        </p:txBody>
      </p:sp>
      <p:pic>
        <p:nvPicPr>
          <p:cNvPr id="10242" name="Picture 2" descr="Image result for Newton's second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6138266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Newton's second 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4762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Newton's third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69" y="0"/>
            <a:ext cx="786223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Newton's third 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8008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516629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 12 – Motion Review</vt:lpstr>
      <vt:lpstr>Calculating Forces as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 Units?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– Motion Review</dc:title>
  <dc:creator>Perry, Juliet</dc:creator>
  <cp:lastModifiedBy>Perry, Juliet</cp:lastModifiedBy>
  <cp:revision>4</cp:revision>
  <cp:lastPrinted>2017-10-20T15:42:54Z</cp:lastPrinted>
  <dcterms:created xsi:type="dcterms:W3CDTF">2017-09-30T18:23:52Z</dcterms:created>
  <dcterms:modified xsi:type="dcterms:W3CDTF">2017-10-20T15:46:57Z</dcterms:modified>
</cp:coreProperties>
</file>