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2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4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7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3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0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A450-BA7D-44C5-A5C9-E0D9FE85B4A7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5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A450-BA7D-44C5-A5C9-E0D9FE85B4A7}" type="datetimeFigureOut">
              <a:rPr lang="en-US" smtClean="0"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EAA14-39F7-4DF1-9C23-46917AFF5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8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534400" cy="147002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Chapter 11 – Motion Review</a:t>
            </a:r>
            <a:endParaRPr lang="en-US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5629275" cy="339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304399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1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Units?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Distance</a:t>
            </a:r>
            <a:r>
              <a:rPr lang="en-US" dirty="0" smtClean="0"/>
              <a:t> – m</a:t>
            </a:r>
          </a:p>
          <a:p>
            <a:r>
              <a:rPr lang="en-US" b="1" dirty="0" smtClean="0"/>
              <a:t>Displacement</a:t>
            </a:r>
            <a:r>
              <a:rPr lang="en-US" dirty="0" smtClean="0"/>
              <a:t> – m + direction</a:t>
            </a:r>
          </a:p>
          <a:p>
            <a:r>
              <a:rPr lang="en-US" b="1" dirty="0" smtClean="0"/>
              <a:t>Speed</a:t>
            </a:r>
            <a:r>
              <a:rPr lang="en-US" dirty="0" smtClean="0"/>
              <a:t> – m/s</a:t>
            </a:r>
          </a:p>
          <a:p>
            <a:r>
              <a:rPr lang="en-US" b="1" dirty="0" smtClean="0"/>
              <a:t>Time</a:t>
            </a:r>
            <a:r>
              <a:rPr lang="en-US" dirty="0" smtClean="0"/>
              <a:t> – s</a:t>
            </a:r>
          </a:p>
          <a:p>
            <a:r>
              <a:rPr lang="en-US" b="1" dirty="0" smtClean="0"/>
              <a:t>Velocity</a:t>
            </a:r>
            <a:r>
              <a:rPr lang="en-US" dirty="0" smtClean="0"/>
              <a:t> – m/s + direction</a:t>
            </a:r>
          </a:p>
          <a:p>
            <a:r>
              <a:rPr lang="en-US" b="1" dirty="0" smtClean="0"/>
              <a:t>Acceleration</a:t>
            </a:r>
            <a:r>
              <a:rPr lang="en-US" dirty="0" smtClean="0"/>
              <a:t> – m/s</a:t>
            </a:r>
            <a:r>
              <a:rPr lang="en-US" baseline="30000" dirty="0" smtClean="0"/>
              <a:t>2</a:t>
            </a:r>
            <a:r>
              <a:rPr lang="en-US" dirty="0" smtClean="0"/>
              <a:t> +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b="1" dirty="0" smtClean="0"/>
              <a:t>vector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9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needed to describe motion?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sp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824018" cy="28240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544285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9" y="3619500"/>
            <a:ext cx="24031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5334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56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Image result for displac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6999529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85825"/>
            <a:ext cx="26003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8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Acceleration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4717794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5631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0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5962650" cy="485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5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6200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3543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57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4876800" cy="491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7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45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Chapter 11 – Motion Review</vt:lpstr>
      <vt:lpstr>What is needed to describe motion?</vt:lpstr>
      <vt:lpstr>PowerPoint Presentation</vt:lpstr>
      <vt:lpstr>PowerPoint Presentation</vt:lpstr>
      <vt:lpstr>Acceleration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 Units?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– Motion Review</dc:title>
  <dc:creator>Perry, Juliet</dc:creator>
  <cp:lastModifiedBy>Perry, Juliet</cp:lastModifiedBy>
  <cp:revision>2</cp:revision>
  <dcterms:created xsi:type="dcterms:W3CDTF">2017-09-30T18:23:52Z</dcterms:created>
  <dcterms:modified xsi:type="dcterms:W3CDTF">2017-09-30T18:41:58Z</dcterms:modified>
</cp:coreProperties>
</file>