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4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1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7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4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60E9C-E814-4007-B61C-2D0BE211BE4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6D692-6BD8-468C-8D19-9352A9D7F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6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381000"/>
            <a:ext cx="1246381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5698" y="1828800"/>
            <a:ext cx="10210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206" y="3544192"/>
            <a:ext cx="2867025" cy="32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03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09" y="457200"/>
            <a:ext cx="8951448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0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267075"/>
              </p:ext>
            </p:extLst>
          </p:nvPr>
        </p:nvGraphicFramePr>
        <p:xfrm>
          <a:off x="381000" y="1066800"/>
          <a:ext cx="6995160" cy="35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5160"/>
              </a:tblGrid>
              <a:tr h="35245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Keep flames away from hair, clothing, and paper. Do not point lit matches downward. Do not put matches in the sink – dispose of them in the water dishes provided. Goggles must be worn.</a:t>
                      </a:r>
                      <a:endParaRPr lang="en-US" sz="2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Image result for how to hold a m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0"/>
            <a:ext cx="2398889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4651347" cy="261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lab gogg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2587625" cy="154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/>
              <a:t>READ the entire procedure before constructing your hypothesis, and before taking any steps to complete the experiment.</a:t>
            </a:r>
          </a:p>
          <a:p>
            <a:r>
              <a:rPr lang="en-US" dirty="0"/>
              <a:t>Once you’ve read the procedure, predict what you think will happen by filling  in your hypothesis below:</a:t>
            </a:r>
          </a:p>
          <a:p>
            <a:r>
              <a:rPr lang="en-US" dirty="0"/>
              <a:t>The water level in the dish will (    rise     /    drop   ) because</a:t>
            </a:r>
            <a:r>
              <a:rPr lang="en-US" dirty="0" smtClean="0"/>
              <a:t>_________________.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790" y="3733800"/>
            <a:ext cx="1169194" cy="29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9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Clean-up: Dry  jars and pie pans. Leave birthday candles as dry as possible.</a:t>
            </a:r>
          </a:p>
        </p:txBody>
      </p:sp>
      <p:pic>
        <p:nvPicPr>
          <p:cNvPr id="4098" name="Picture 2" descr="Image result for j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foil pie p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770" y="4267200"/>
            <a:ext cx="2457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birthday cand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38449"/>
            <a:ext cx="20002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3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1</cp:revision>
  <dcterms:created xsi:type="dcterms:W3CDTF">2017-08-16T18:12:53Z</dcterms:created>
  <dcterms:modified xsi:type="dcterms:W3CDTF">2017-08-16T18:19:42Z</dcterms:modified>
</cp:coreProperties>
</file>